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2" r:id="rId5"/>
    <p:sldId id="263" r:id="rId6"/>
    <p:sldId id="264" r:id="rId7"/>
    <p:sldId id="265" r:id="rId8"/>
    <p:sldId id="266" r:id="rId9"/>
  </p:sldIdLst>
  <p:sldSz cx="9906000" cy="6858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3563" autoAdjust="0"/>
  </p:normalViewPr>
  <p:slideViewPr>
    <p:cSldViewPr>
      <p:cViewPr varScale="1">
        <p:scale>
          <a:sx n="109" d="100"/>
          <a:sy n="109" d="100"/>
        </p:scale>
        <p:origin x="-1380" y="-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glassstar.com.ua/wp-content/uploads/2018/01/545607bc426e9b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06018" cy="6858000"/>
          </a:xfrm>
          <a:prstGeom prst="rect">
            <a:avLst/>
          </a:prstGeom>
          <a:noFill/>
        </p:spPr>
      </p:pic>
      <p:pic>
        <p:nvPicPr>
          <p:cNvPr id="5122" name="Picture 2" descr="https://4.bp.blogspot.com/-HuRcEnfg0xM/VRi_rvVZSxI/AAAAAAAAAPk/tKI7vVzn9iM/s1600/Vetores%2Bcirco%2B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38158" y="3643314"/>
            <a:ext cx="8420100" cy="1470025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ПРОЕКТ </a:t>
            </a:r>
            <a:b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 взаимодействию детского сада и 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многодетных 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семей 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«РОДИТЕЛЬСКИЙ ЦИРК»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glassstar.com.ua/wp-content/uploads/2018/01/545607bc426e9b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06018" cy="6858000"/>
          </a:xfrm>
          <a:prstGeom prst="rect">
            <a:avLst/>
          </a:prstGeom>
          <a:noFill/>
        </p:spPr>
      </p:pic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952604" y="857232"/>
          <a:ext cx="7143800" cy="5072100"/>
        </p:xfrm>
        <a:graphic>
          <a:graphicData uri="http://schemas.openxmlformats.org/drawingml/2006/table">
            <a:tbl>
              <a:tblPr/>
              <a:tblGrid>
                <a:gridCol w="1571636"/>
                <a:gridCol w="5572164"/>
              </a:tblGrid>
              <a:tr h="19290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Название проекта 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1622" marR="416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«Родительский цирк»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1622" marR="416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52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Тема проекта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1622" marR="416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Проект по взаимодействию дошкольного учреждения с семьями воспитанников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1622" marR="416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80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Автор проекта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1622" marR="416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Семенова Ружена Федоровна, заведующий 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Петухова Ольга Филаретовна, старший воспитатель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1622" marR="416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80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Место реализации проекта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1622" marR="416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Муниципальное бюджетное дошкольное образовательное учреждение «Детский сад №130 «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Улап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» города Чебоксары Чувашской Республики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1622" marR="416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870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Проблема, на которой направлен проект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1622" marR="416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Недостаточная заинтересованность родителей в жизни детского сада, вследствие чего и возникает определенная проблема в отношениях ребенка и его семьи.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1622" marR="416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870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Цель проекта 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1622" marR="416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Установление партнерских отношений участников педагогического процесса, включение родителей в орбиту педагогической деятельности, открывая новые возможности для совместного творчества.</a:t>
                      </a:r>
                    </a:p>
                  </a:txBody>
                  <a:tcPr marL="41622" marR="416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032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Задачи проекта 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1622" marR="416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1. Укрепление взаимоотношения родителей и педагогов ДОУ 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2. Формирование заинтересованного отношения к процессу и результату совместной деятельности.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3. Развитие детско-родительских отношений на основе совместной деятельности.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4. Развитие творческого союза родителей (законных представителей) и ребенка, их тесное общение, где раскрываются таланты детей, потребность участия в воспитании ребенка совместно с ДОУ.</a:t>
                      </a:r>
                    </a:p>
                  </a:txBody>
                  <a:tcPr marL="41622" marR="416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90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Участники проекта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1622" marR="416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Воспитанники, родители воспитанников, педагоги ДОУ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1622" marR="416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80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Сроки реализации проекта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1622" marR="416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Краткосрочный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1622" marR="416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161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Ожидаемые результаты проекта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1622" marR="416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1. Активное включение родителей в образовательный процесс ДОУ.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2. Повышение педагогической компетентности воспитателей в вопросах планирования, организации </a:t>
                      </a:r>
                      <a:r>
                        <a:rPr lang="ru-RU" sz="1200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разнобразных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форм сотрудничества с семьями воспитанников.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1622" marR="416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-14290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2666984" y="142852"/>
            <a:ext cx="4500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ПАСПОРТ ПРОЕКТА</a:t>
            </a:r>
            <a:endParaRPr lang="ru-RU" sz="2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 descr="image-10-02-20-01-33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8092" y="857232"/>
            <a:ext cx="1571612" cy="15716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 descr="image-10-02-20-01-33-2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38092" y="2571744"/>
            <a:ext cx="1571612" cy="15716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 descr="image-10-02-20-01-33-7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38092" y="4286256"/>
            <a:ext cx="1571636" cy="15716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glassstar.com.ua/wp-content/uploads/2018/01/545607bc426e9b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06018" cy="6858000"/>
          </a:xfrm>
          <a:prstGeom prst="rect">
            <a:avLst/>
          </a:prstGeom>
          <a:noFill/>
        </p:spPr>
      </p:pic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-14290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2666984" y="142852"/>
            <a:ext cx="4500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ЦЕЛЬ И ЗАДАЧИ ПРОЕКТА</a:t>
            </a:r>
            <a:endParaRPr lang="ru-RU" sz="2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166918" y="1071546"/>
            <a:ext cx="664373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 проекта: </a:t>
            </a:r>
            <a:endParaRPr lang="ru-RU" sz="1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Установление партнерских отношений участников педагогического процесса, включение родителей в орбиту педагогической деятельности, открывая новые возможности для совместного творчества.</a:t>
            </a:r>
          </a:p>
          <a:p>
            <a:pPr algn="just"/>
            <a:endParaRPr lang="ru-RU" sz="1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Задачи:</a:t>
            </a:r>
            <a:endParaRPr lang="ru-RU" sz="1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1. Укрепление взаимоотношения родителей и педагогов ДОУ  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2. Формирование заинтересованного отношения к процессу и результату совместной деятельности. 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3. Развитие детско-родительских отношений на основе совместной деятельности. 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4. Развитие творческого союза родителей (законных представителей) и ребенка, их тесное общение, где раскрываются таланты детей, потребность участия в воспитании ребенка совместно с ДОУ.</a:t>
            </a:r>
          </a:p>
          <a:p>
            <a:endParaRPr lang="ru-RU" dirty="0"/>
          </a:p>
        </p:txBody>
      </p:sp>
      <p:pic>
        <p:nvPicPr>
          <p:cNvPr id="14" name="Рисунок 13" descr="FullSizeRender-23-04-19-12-01-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09793" y="4071942"/>
            <a:ext cx="3024177" cy="2268133"/>
          </a:xfrm>
          <a:prstGeom prst="rect">
            <a:avLst/>
          </a:prstGeom>
        </p:spPr>
      </p:pic>
      <p:pic>
        <p:nvPicPr>
          <p:cNvPr id="15" name="Рисунок 14" descr="FullSizeRender-23-04-19-12-01-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15005" y="4071942"/>
            <a:ext cx="3024177" cy="226813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glassstar.com.ua/wp-content/uploads/2018/01/545607bc426e9b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06018" cy="6858000"/>
          </a:xfrm>
          <a:prstGeom prst="rect">
            <a:avLst/>
          </a:prstGeom>
          <a:noFill/>
        </p:spPr>
      </p:pic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-14290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2666984" y="142852"/>
            <a:ext cx="4500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УЧАСТНИКИ ПРОЕКТА</a:t>
            </a:r>
            <a:endParaRPr lang="ru-RU" sz="2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2095480" y="1142984"/>
          <a:ext cx="6643734" cy="2133600"/>
        </p:xfrm>
        <a:graphic>
          <a:graphicData uri="http://schemas.openxmlformats.org/drawingml/2006/table">
            <a:tbl>
              <a:tblPr/>
              <a:tblGrid>
                <a:gridCol w="1649306"/>
                <a:gridCol w="4994428"/>
              </a:tblGrid>
              <a:tr h="2133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Участники</a:t>
                      </a:r>
                      <a:endParaRPr lang="ru-RU" sz="120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Роль в реализации проекта</a:t>
                      </a:r>
                      <a:endParaRPr lang="ru-RU" sz="120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Педагоги</a:t>
                      </a:r>
                      <a:endParaRPr lang="ru-RU" sz="1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Разрабатывают и реализуют проекта, принимают участие в реализации проекта, взаимодействуют с родителями и педагогами ДОУ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Родители </a:t>
                      </a:r>
                      <a:r>
                        <a:rPr lang="ru-RU" sz="14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воспитанников многодетных семей</a:t>
                      </a:r>
                      <a:endParaRPr lang="ru-RU" sz="1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Принимают участие в реализации проекта, взаимодействуют с воспитателями и специалистами ДОУ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Дошкольники</a:t>
                      </a:r>
                      <a:endParaRPr lang="ru-RU" sz="1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Принимают участие в цирковых представлениях совместно с родителями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0" name="Рисунок 9" descr="FullSizeRender-19-04-19-07-4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3844" y="3214686"/>
            <a:ext cx="2857518" cy="2143139"/>
          </a:xfrm>
          <a:prstGeom prst="rect">
            <a:avLst/>
          </a:prstGeom>
        </p:spPr>
      </p:pic>
      <p:pic>
        <p:nvPicPr>
          <p:cNvPr id="11" name="Рисунок 10" descr="FullSizeRender-19-04-19-07-43-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24240" y="3357562"/>
            <a:ext cx="2857519" cy="2143140"/>
          </a:xfrm>
          <a:prstGeom prst="rect">
            <a:avLst/>
          </a:prstGeom>
        </p:spPr>
      </p:pic>
      <p:pic>
        <p:nvPicPr>
          <p:cNvPr id="12" name="Рисунок 11" descr="FullSizeRender-19-04-19-07-43-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453198" y="3714752"/>
            <a:ext cx="2857488" cy="214311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glassstar.com.ua/wp-content/uploads/2018/01/545607bc426e9b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06018" cy="6858000"/>
          </a:xfrm>
          <a:prstGeom prst="rect">
            <a:avLst/>
          </a:prstGeom>
          <a:noFill/>
        </p:spPr>
      </p:pic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-14290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2666984" y="142852"/>
            <a:ext cx="45005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МЕХАНИЗМ РЕАЛИЗАЦИИ ПРОЕКТА</a:t>
            </a:r>
            <a:endParaRPr lang="ru-RU" sz="2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881034" y="785794"/>
          <a:ext cx="8143934" cy="4480560"/>
        </p:xfrm>
        <a:graphic>
          <a:graphicData uri="http://schemas.openxmlformats.org/drawingml/2006/table">
            <a:tbl>
              <a:tblPr/>
              <a:tblGrid>
                <a:gridCol w="2714361"/>
                <a:gridCol w="2714361"/>
                <a:gridCol w="2715212"/>
              </a:tblGrid>
              <a:tr h="1374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Подготовительный этап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Основной этап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Заключительный этап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248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- Постановка целей и задач проекта;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-Планирование предстоящей деятельности, направленной на реализацию проекта, определение наиболее эффективных форм работы с семьей;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-Работа над подготовкой необходимого репертуара;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-Проведение индивидуальных бесед с родителями по теме проекта;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-Участие родителей в сборе необходимых материалов, обогащение предметно - развивающей среды;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-Опрос родителей по теме проекта;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-Создание интереса у участников проекта.</a:t>
                      </a: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-Проведение цикла практических бесед по цирковому искусству с родителями: работа над постановкой циркового представления; право свободного выбора и добровольного участия в постановке. Работа над ролью;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-Проведение цикла занятий с детьми: знакомство с цирком, цирковыми артистами, разучивание ролей, фокусов;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-Проведение родительского собрания по теме в группе в ходе циркового представления; «Творческая мастерская» по созданию совместно с родителями необходимых костюмов или элементов костюмов, декораций и т.д.).</a:t>
                      </a: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-Итоговое выступление родителей и детей «Цирк! Цирк! Цирк!»;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-Издание статьи по теме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«Родительский цирк» - как средство взаимодействия детского сада с семьей.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650" marR="45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0" name="Рисунок 9" descr="image-10-02-20-01-33-3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81760" y="2643182"/>
            <a:ext cx="2571768" cy="257176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glassstar.com.ua/wp-content/uploads/2018/01/545607bc426e9b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06018" cy="6858000"/>
          </a:xfrm>
          <a:prstGeom prst="rect">
            <a:avLst/>
          </a:prstGeom>
          <a:noFill/>
        </p:spPr>
      </p:pic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-14290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2666984" y="142852"/>
            <a:ext cx="4500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ПЛАН РЕАЛИЗАЦИИ ПРОЕКТА</a:t>
            </a:r>
            <a:endParaRPr lang="ru-RU" sz="2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523845" y="647700"/>
          <a:ext cx="8786874" cy="5524500"/>
        </p:xfrm>
        <a:graphic>
          <a:graphicData uri="http://schemas.openxmlformats.org/drawingml/2006/table">
            <a:tbl>
              <a:tblPr/>
              <a:tblGrid>
                <a:gridCol w="1000131"/>
                <a:gridCol w="5894185"/>
                <a:gridCol w="957770"/>
                <a:gridCol w="934788"/>
              </a:tblGrid>
              <a:tr h="2460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Этап проекта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8923" marR="28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Мероприятия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8923" marR="28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Срок реализации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8923" marR="28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Ответственные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8923" marR="28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599">
                <a:tc rowSpan="4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Подготовительный этап 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8923" marR="28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определение целей и задач;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-планирование предстоящей деятельности, направленной на реализацию проекта, определение наиболее эффективных форм работы с родителями и детьми;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практическая работа по подготовке необходимых материалов, обогащение предметно - развивающей среды;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создание интереса у участников проекта.</a:t>
                      </a:r>
                    </a:p>
                  </a:txBody>
                  <a:tcPr marL="28923" marR="28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Сентябрь 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2020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г.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8923" marR="28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Педагоги ДОУ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8923" marR="28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0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Работа с родителями: 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-Проведение индивидуальных бесед с родителями по теме проекта;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участие родителей в сборе необходимых материалов, обогащение предметно - развивающей среды;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опрос родителей по теме проекта.</a:t>
                      </a:r>
                    </a:p>
                  </a:txBody>
                  <a:tcPr marL="28923" marR="28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45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5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923" marR="28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Воспитатели 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8923" marR="28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4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Работа с детьми: 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беседа, чтение художественных произведений, рассказывание, пересказ; слушание музыкальных произведений по теме проекта; - рассматривание наглядно- иллюстративного материала; подбор разных видов атрибутов и костюмов для постановки циркового представления</a:t>
                      </a:r>
                    </a:p>
                  </a:txBody>
                  <a:tcPr marL="28923" marR="28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8132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Основной этап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8923" marR="28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Работа с детьми и родителями: 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ts val="147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-консультация на тему «Роль сюжетно-ролевой игры в развитии детей дошкольного возраста», «Воспитание дружеских взаимоотношений в игре»;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ts val="147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-домашний просмотр мультфильмов («Приключение льва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Банифация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», «Приключения Фунтика», «Каштанка»), фильмов и фильмов про цирк;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ts val="147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совместное посещение педагогов, родителей и детей цирка;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«Творческая мастерская» совместное создание необходимых костюмов или элементов костюмов, декораций, и т.д.;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-работа над сценарием и ролью</a:t>
                      </a:r>
                    </a:p>
                  </a:txBody>
                  <a:tcPr marL="28923" marR="28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Октябрь 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2020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г.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8923" marR="28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Воспитатели 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8923" marR="28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005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Заключительный этап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8923" marR="28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Итоговое выступление родителей и детей «Цирк! Цирк! Цирк!»;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Проведение итогового родительского собрания «Итоги реализации проекта. Перспективы на будущее».</a:t>
                      </a:r>
                    </a:p>
                  </a:txBody>
                  <a:tcPr marL="28923" marR="28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Ноябрь 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2020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.-</a:t>
                      </a:r>
                      <a:r>
                        <a:rPr lang="ru-RU" sz="1200" baseline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8923" marR="28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Воспитатели, родители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8923" marR="28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glassstar.com.ua/wp-content/uploads/2018/01/545607bc426e9b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06018" cy="6858000"/>
          </a:xfrm>
          <a:prstGeom prst="rect">
            <a:avLst/>
          </a:prstGeom>
          <a:noFill/>
        </p:spPr>
      </p:pic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-14290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2666984" y="142852"/>
            <a:ext cx="4500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ОЖИДАЕМЫЕ РЕЗУЛЬТАТЫ</a:t>
            </a:r>
            <a:endParaRPr lang="ru-RU" sz="2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38290" y="571480"/>
            <a:ext cx="71438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Критерии оценки эффективности:</a:t>
            </a:r>
            <a:endParaRPr lang="ru-RU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Установление партнерских отношений педагогов, родителей, детей в мобилизации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социокультурного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потенциала семьи для создания единой гуманной, доброжелательной, воспитательной среды, единого педагогического пространства. 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Активное включение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многодетных семей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образовательный процесс ДОУ.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Повышение педагогической компетентности воспитателей в вопросах планирования, организации разнообразных форм сотрудничества с семьями воспитанников.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Посещаемость родительских собраний.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Готовность родителей к дальнейшему участию в различных проектах дошкольного учреждения.</a:t>
            </a:r>
            <a:endParaRPr lang="ru-RU" dirty="0"/>
          </a:p>
        </p:txBody>
      </p:sp>
      <p:pic>
        <p:nvPicPr>
          <p:cNvPr id="10" name="Рисунок 9" descr="image-10-02-20-01-33-4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38248" y="4143380"/>
            <a:ext cx="2500306" cy="2500306"/>
          </a:xfrm>
          <a:prstGeom prst="rect">
            <a:avLst/>
          </a:prstGeom>
        </p:spPr>
      </p:pic>
      <p:pic>
        <p:nvPicPr>
          <p:cNvPr id="11" name="Рисунок 10" descr="image-10-02-20-01-33-5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81430" y="4143380"/>
            <a:ext cx="2500330" cy="2500330"/>
          </a:xfrm>
          <a:prstGeom prst="rect">
            <a:avLst/>
          </a:prstGeom>
        </p:spPr>
      </p:pic>
      <p:pic>
        <p:nvPicPr>
          <p:cNvPr id="12" name="Рисунок 11" descr="image-10-02-20-01-33-6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524636" y="4143380"/>
            <a:ext cx="2500330" cy="250033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glassstar.com.ua/wp-content/uploads/2018/01/545607bc426e9b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06018" cy="6858000"/>
          </a:xfrm>
          <a:prstGeom prst="rect">
            <a:avLst/>
          </a:prstGeom>
          <a:noFill/>
        </p:spPr>
      </p:pic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-14290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3" name="Рисунок 12" descr="изображение_viber_2020-02-10_14-26-5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8290" y="142852"/>
            <a:ext cx="6381760" cy="3589740"/>
          </a:xfrm>
          <a:prstGeom prst="rect">
            <a:avLst/>
          </a:prstGeom>
        </p:spPr>
      </p:pic>
      <p:pic>
        <p:nvPicPr>
          <p:cNvPr id="14" name="Рисунок 13" descr="изображение_viber_2020-02-10_14-27-27.jpg"/>
          <p:cNvPicPr>
            <a:picLocks noChangeAspect="1"/>
          </p:cNvPicPr>
          <p:nvPr/>
        </p:nvPicPr>
        <p:blipFill>
          <a:blip r:embed="rId4"/>
          <a:srcRect l="8173" t="16666" r="45673" b="2564"/>
          <a:stretch>
            <a:fillRect/>
          </a:stretch>
        </p:blipFill>
        <p:spPr>
          <a:xfrm>
            <a:off x="380968" y="3786190"/>
            <a:ext cx="2857520" cy="2812872"/>
          </a:xfrm>
          <a:prstGeom prst="rect">
            <a:avLst/>
          </a:prstGeom>
        </p:spPr>
      </p:pic>
      <p:pic>
        <p:nvPicPr>
          <p:cNvPr id="15" name="Рисунок 14" descr="image-10-02-20-01-33-1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452802" y="3786190"/>
            <a:ext cx="2786082" cy="2786082"/>
          </a:xfrm>
          <a:prstGeom prst="rect">
            <a:avLst/>
          </a:prstGeom>
        </p:spPr>
      </p:pic>
      <p:pic>
        <p:nvPicPr>
          <p:cNvPr id="16" name="Рисунок 15" descr="image-10-02-20-01-33.jpe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381760" y="3786190"/>
            <a:ext cx="2786082" cy="278608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837</Words>
  <PresentationFormat>Лист A4 (210x297 мм)</PresentationFormat>
  <Paragraphs>101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ПРОЕКТ  по взаимодействию детского сада и многодетных семей  «РОДИТЕЛЬСКИЙ ЦИРК»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 по взаимодействию детского сада и семьи  «РОДИТЕЛЬСКИЙ ЦИРК»</dc:title>
  <dc:creator>office</dc:creator>
  <cp:lastModifiedBy>Пользователь Windows</cp:lastModifiedBy>
  <cp:revision>7</cp:revision>
  <dcterms:created xsi:type="dcterms:W3CDTF">2020-02-10T10:44:00Z</dcterms:created>
  <dcterms:modified xsi:type="dcterms:W3CDTF">2022-04-27T08:57:03Z</dcterms:modified>
</cp:coreProperties>
</file>